
<file path=[Content_Types].xml><?xml version="1.0" encoding="utf-8"?>
<Types xmlns="http://schemas.openxmlformats.org/package/2006/content-types">
  <Default Extension="png" ContentType="image/png"/>
  <Default Extension="hszukdsiha37i5xs1mirvbnv7rr0" ContentType="image/hszukdsiha37i5xs1mirvbnv7rr0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80" r:id="rId4"/>
    <p:sldId id="281" r:id="rId5"/>
    <p:sldId id="270" r:id="rId6"/>
    <p:sldId id="271" r:id="rId7"/>
    <p:sldId id="282" r:id="rId8"/>
    <p:sldId id="272" r:id="rId9"/>
    <p:sldId id="283" r:id="rId10"/>
    <p:sldId id="273" r:id="rId11"/>
    <p:sldId id="274" r:id="rId12"/>
    <p:sldId id="284" r:id="rId13"/>
    <p:sldId id="285" r:id="rId14"/>
    <p:sldId id="286" r:id="rId15"/>
    <p:sldId id="275" r:id="rId16"/>
    <p:sldId id="287" r:id="rId17"/>
    <p:sldId id="276" r:id="rId18"/>
    <p:sldId id="277" r:id="rId19"/>
    <p:sldId id="266" r:id="rId20"/>
    <p:sldId id="267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9" d="100"/>
          <a:sy n="99" d="100"/>
        </p:scale>
        <p:origin x="-732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E0271-E31A-4292-9C57-59E2759AA61B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E8AA9-47AF-4474-9A73-D2358AA7B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40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https://www.pinterest.com.au/pin/373446994073200677/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https://definitionghw.blogspot.com/2023/08/what-is-definition-of-geothermal-energy.html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https://www.britannica.com/explore/savingearth/geothermal-energy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https://ecobattsolutions.com/how-does-tidal-energy-work/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https://solarinstallationpanel.blogspot.com/2014/10/advantages-of-renewable-resources-of.html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https://blog.constellation.com/2012/10/12/the-benefits-of-renewable-energy/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https://www.animalia-life.club/qa/pictures/energy-sources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https://www.business-standard.com/article/economy-policy/tough-challenges-ahead-for-renewable-energy-sector-116050901437_1.html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https://www.vox.com/energy-and-environment/2019/6/18/18681591/renewable-energy-china-solar-pv-jobs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https://www.weforum.org/agenda/2021/04/why-renewables-are-the-cornerstone-of-the-energy-transition/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https://www.vlr.eng.br/pinocho-cuento/renewable-energy-sources-and-types-ww-2378974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https://booksreadingaddiction.blogspot.com/2021/09/the-following-is-indirect-method-of.html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https://disterpy.blogspot.com/2021/07/effects-of-solar-energy-benefits-solar.html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https://matlab1.com/solar-energy-utilization-electric-generation/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https://www.asrmeta.com/wind-energy-from-wind-turbine-components-and-efficiency/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https://workingnotworking.com/projects/263328-wind-energy-animated-gif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http://www.hydroquebec.com/about/our-energy.html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https://electronicslovers.com/2018/05/hydroelectric-power-site-selection-key-components-how-it-works.html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hszukdsiha37i5xs1mirvbnv7rr0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Renewable Energy Sources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originals/41/fa/75/41fa75669126f9b908bce26c1e79451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Biomass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Biomass energy is derived from organic matter, such as plants, agricultural waste, and wood.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can be converted into biofuels, used for heating and electricity production, or as a source of biogas.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Biomass energy is considered carbon-neutral since the carbon emitted during its use is offset by the carbon absorbed during plant growth.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461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originals/96/38/5d/96385db1614a6e19dde8bd49f0a4ea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 is obtained by tapping into the Earth's natural heat from within its core.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involves using hot water or steam from underground reservoirs to generate electricity or provide heating and cooling.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 is a reliable and consistent source of power that is not dependent on weather conditions.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469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britannica.com/explore/savingearth/wp-content/uploads/sites/4/2019/04/00001525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 is obtained from heat stored within the Earth's crust.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can be harnessed through geothermal power plants or geothermal heat pumps for heating and cooling.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Geothermal energy is reliable, available throughout the year, and has a low environmental impact.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016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ecobattsolutions.com/wp-content/uploads/2021/04/diagram-of-tidal-turbines-and-tidal-barrage-1024x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Tidal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Tidal energy is generated by the gravitational pull of the moon and the sun on the Earth's oceans.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Tidal power plants use the rise and fall of tides to generate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Tidal energy has the potential to provide a predictable and consistent source of renewable energy.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275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3.bp.blogspot.com/-bu8xwidUwxI/TtsA3Gb475I/AAAAAAAAACY/rlRrMW6YoAk/s1600/Advantages+of+Renewable+Ener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Advantages of Renewable Energy Sources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 are abundant and can be harnessed in various geographical locations.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help reduce dependence on fossil fuels, which are finite and contribute to climate change.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 create jobs, stimulate economic growth, and enhance energy security.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634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blog.constellation.com/wp-content/uploads/2012/10/RenewableBenefits-LOW-RES_fina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Renewable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helps reduce greenhouse gas emissions and combat climate change.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improves air quality and reduces pollution, leading to better public health outcomes.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creates jobs and economic opportunities in the clean energy sector.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970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c.europa.eu/eurostat/documents/4187653/11571461/Renewable+sources+generating+electrici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of Renewable Energy Sources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intermittent nature of some renewable energy sources, such as solar and wind, requires energy storage and grid integration solutions.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Initial installation costs of renewable energy systems can be higher compared to conventional energy 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Public awareness, policy support, and technological advancements are needed to overcome barriers to widespread adoption.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0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bsmedia.business-standard.com/_media/bs/img/article/2016-05/10/full/1462819099-207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and Solutions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One challenge of renewable energy is its intermittency, meaning it is not always available on demand.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However, advancements in energy storage technologies, such as batteries, are addressing this issue.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Another challenge is the initial high cost of renewable energy infrastructure, but costs are rapidly decreasing as technology improves.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27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vox-cdn.com/thumbor/YLhd2VNc_zmCZG3HmaDKuRSbxkI=/0x0:2000x955/1200x0/filters:focal(0x0:2000x955):no_upscale()/cdn.vox-cdn.com/uploads/chorus_asset/file/16348267/Figure_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Global Progress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Many countries are actively transitioning to renewable energy to meet their energy needs and reduce reliance on fossil fuels.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Paris Agreement, an international climate accord, has spurred global commitments to renewable energy adoption.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Investments in renewable energy are increasing, leading to significant growth and development in the sector.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572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7830152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 are essential for transitioning to a sustainable and low-carbon future.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offer numerous environmental, economic, and social benefits.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By investing in and promoting renewable energy sources, we can contribute to a cleaner and more resilient planet.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olarpedia.eu/wp-content/uploads/2019/05/Renewableener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Renewable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is energy that is derived from natural sources that are constantly replenished, such as sunlight, wind, and water.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a sustainable and clean source of power that helps reduce greenhouse gas emissions and combat climate change.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technologies have advanced significantly in recent years, making them more efficient and cost-effective.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59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7281512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International Renewable Energy Agency (IRENA). (2021). Renewable Energy Statistics 2021.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U.S. Energy Information Administration (EIA). (2021). Renewable Energy Explained.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United Nations Environment Programme (UNEP). (2020). Global Trends in Renewable Energy Investment 2020.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dpi.com/resources/resources-08-00149/article_deploy/html/images/resources-08-00149-g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Renewable Energy Sources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 are natural resources that can be replenished in a relatively short period of time</a:t>
            </a:r>
            <a:r>
              <a:rPr lang="en-US" sz="1600" dirty="0" smtClean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Optima" pitchFamily="34" charset="0"/>
              <a:ea typeface="Optima" pitchFamily="34" charset="-122"/>
            </a:endParaRP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are considered sustainable and environmentally friendly alternatives to fossil fuels.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627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okcredit-blog-images-prod.storage.googleapis.com/2021/01/shutterstock_169512857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derived from the sun's radiation and can be converted into electricity or used directly for heating and lighting.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Photovoltaic (PV) technology converts sunlight into electricity using solar panels.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abundant, widely available, and can be harnessed in both small-scale and large-scale applications.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460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atlab1.com/wp-content/uploads/2017/11/Solar-Ener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harnessed by capturing sunlight and converting it into electricity using solar panels.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a versatile source of energy that can be used to power homes, businesses, and even entire communities.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abundant and inexhaustible, making it a reliable and sustainable source of power.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044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asrmeta.com/wp-content/uploads/2021/06/Wind-turbine-and-its-components-2048x15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is generated by harnessing the power of wind to turn turbines and generate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one of the fastest-growing sources of renewable energy worldwide.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has minimal environmental impact and can be harvested both onshore and offshore.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543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assets-cdn.workingnotworking.com/hszukdsiha37i5xs1mirvbnv7rr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is generated by the movement of air masses due to temperature differences on the Earth's surface.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turbines convert the kinetic energy of the wind into mechanical energy, which can be further converted into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is a mature technology, with onshore and offshore wind farms becoming increasingly common worldwide.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854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www.hydroquebec.com/themes/a-propos/images/illustration-cycle-hydroelectrique-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 is generated by using the energy from flowing or falling water to turn turbines and produce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the largest source of renewable energy globally, providing clean power to millions of people.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 plants can be built on rivers, dams, or tidal areas, utilizing the natural flow of water.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42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1.bp.blogspot.com/-uFoRWaW4m1w/V0FXIiJER7I/AAAAAAAAFcs/keaPj-PoGRE1CyJA8q2wwx1mRy3Veg-owCLcB/s1600/hydropower-1.gif?is-pending-load=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 is generated from the flow of water in rivers, streams, or artificial channels.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one of the oldest and most widely used renewable energy 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Hydropower plants can range from small-scale installations to large-scale dams, providing electricity and water storage.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214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1151</Words>
  <Application>Microsoft Office PowerPoint</Application>
  <PresentationFormat>On-screen Show (16:9)</PresentationFormat>
  <Paragraphs>154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Renewable Energy Sources</dc:title>
  <dc:subject>Introduction To Renewable Energy Sources</dc:subject>
  <dc:creator>SlideMake.com</dc:creator>
  <cp:lastModifiedBy>TKRCET</cp:lastModifiedBy>
  <cp:revision>2</cp:revision>
  <dcterms:created xsi:type="dcterms:W3CDTF">2024-01-30T08:47:02Z</dcterms:created>
  <dcterms:modified xsi:type="dcterms:W3CDTF">2024-01-30T09:00:07Z</dcterms:modified>
</cp:coreProperties>
</file>